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3" r:id="rId4"/>
    <p:sldId id="264" r:id="rId5"/>
    <p:sldId id="265" r:id="rId6"/>
    <p:sldId id="274" r:id="rId7"/>
    <p:sldId id="258" r:id="rId8"/>
    <p:sldId id="266" r:id="rId9"/>
    <p:sldId id="279" r:id="rId10"/>
    <p:sldId id="267" r:id="rId11"/>
    <p:sldId id="268" r:id="rId12"/>
    <p:sldId id="276" r:id="rId13"/>
    <p:sldId id="277" r:id="rId14"/>
    <p:sldId id="278" r:id="rId15"/>
    <p:sldId id="270" r:id="rId16"/>
    <p:sldId id="271" r:id="rId17"/>
    <p:sldId id="275" r:id="rId18"/>
    <p:sldId id="261" r:id="rId19"/>
    <p:sldId id="273" r:id="rId20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E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37" y="-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0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3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8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0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41FFF-0C2E-468A-A0E2-736E927ADFBD}" type="datetimeFigureOut">
              <a:rPr lang="en-US" smtClean="0"/>
              <a:pPr/>
              <a:t>05-Jan-21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F35FD-2774-4C58-814B-3DF0CE093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Desktop/ART.ln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../Desktop/Teacher.lnk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../Desktop/ART.ln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Desktop/Teacher.lnk" TargetMode="External"/><Relationship Id="rId5" Type="http://schemas.openxmlformats.org/officeDocument/2006/relationships/image" Target="../media/image18.png"/><Relationship Id="rId4" Type="http://schemas.openxmlformats.org/officeDocument/2006/relationships/hyperlink" Target="../Desktop/ART.ln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../Desktop/ART.ln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../Desktop/Teacher.ln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../Desktop/Teacher.lnk" TargetMode="Externa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Desktop/ART.lnk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../Desktop/Teacher.lnk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2.xml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2.xml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Desktop/ART.ln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../Desktop/Teacher.lnk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848600" cy="1138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GIÁO 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219200" y="152400"/>
            <a:ext cx="685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TRƯỜNG TIỂU HỌC </a:t>
            </a:r>
            <a:r>
              <a:rPr lang="vi-VN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/>
                <a:ea typeface="Verdana"/>
                <a:cs typeface="Verdana"/>
              </a:rPr>
              <a:t>PHÙ ĐỔNG</a:t>
            </a:r>
            <a:endParaRPr lang="en-US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2052" name="Picture 4" descr="BAR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143000" y="2590800"/>
            <a:ext cx="6477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4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990600" y="5029200"/>
            <a:ext cx="7180263" cy="885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GV DẠY: 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/>
                <a:cs typeface="Times New Roman"/>
              </a:rPr>
              <a:t>NGUYỄN THỊ TUYẾT MAI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2743200" y="3810000"/>
            <a:ext cx="275272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Môn: TIN HỌC</a:t>
            </a:r>
          </a:p>
        </p:txBody>
      </p:sp>
    </p:spTree>
    <p:extLst>
      <p:ext uri="{BB962C8B-B14F-4D97-AF65-F5344CB8AC3E}">
        <p14:creationId xmlns:p14="http://schemas.microsoft.com/office/powerpoint/2010/main" val="360697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5412247" cy="4073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857500" y="4495800"/>
            <a:ext cx="5448300" cy="2133600"/>
            <a:chOff x="2857500" y="4495800"/>
            <a:chExt cx="5448300" cy="2133600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2857500" y="4495800"/>
              <a:ext cx="22479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lowchart: Terminator 8"/>
            <p:cNvSpPr/>
            <p:nvPr/>
          </p:nvSpPr>
          <p:spPr>
            <a:xfrm>
              <a:off x="5105400" y="5791200"/>
              <a:ext cx="3200400" cy="838200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Chọn </a:t>
              </a:r>
              <a:r>
                <a:rPr lang="en-US" sz="2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I’m New </a:t>
              </a:r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rồi gõ tên em vào </a:t>
              </a:r>
              <a:r>
                <a:rPr lang="en-US" sz="24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</a:p>
            <a:p>
              <a:pPr algn="ctr"/>
              <a:endParaRPr lang="en-US" sz="2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4600" y="2532257"/>
            <a:ext cx="6629400" cy="2192143"/>
            <a:chOff x="2514600" y="2532257"/>
            <a:chExt cx="6629400" cy="2192143"/>
          </a:xfrm>
        </p:grpSpPr>
        <p:sp>
          <p:nvSpPr>
            <p:cNvPr id="13" name="Flowchart: Terminator 12"/>
            <p:cNvSpPr/>
            <p:nvPr/>
          </p:nvSpPr>
          <p:spPr>
            <a:xfrm>
              <a:off x="5943600" y="3505200"/>
              <a:ext cx="3200400" cy="1219200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Nếu đã có tên trong danh sách, em nháy chọn vào tên</a:t>
              </a:r>
              <a:endPara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514600" y="2532257"/>
              <a:ext cx="34290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486400" y="1288476"/>
            <a:ext cx="3657600" cy="1378524"/>
            <a:chOff x="5486400" y="1288476"/>
            <a:chExt cx="3657600" cy="137852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Flowchart: Terminator 15"/>
            <p:cNvSpPr/>
            <p:nvPr/>
          </p:nvSpPr>
          <p:spPr>
            <a:xfrm>
              <a:off x="5943600" y="1288476"/>
              <a:ext cx="3200400" cy="1219200"/>
            </a:xfrm>
            <a:prstGeom prst="flowChartTerminator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Nháy chọn GO TO BOOKS để đến danh sách chủ đề hình vẽ.</a:t>
              </a:r>
              <a:endPara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486400" y="2088576"/>
              <a:ext cx="457200" cy="578424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391275"/>
            <a:ext cx="57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5791200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73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2271"/>
            <a:ext cx="61055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Terminator 3"/>
          <p:cNvSpPr/>
          <p:nvPr/>
        </p:nvSpPr>
        <p:spPr>
          <a:xfrm>
            <a:off x="1833562" y="228600"/>
            <a:ext cx="2438400" cy="762000"/>
          </a:xfrm>
          <a:prstGeom prst="flowChartTerminator">
            <a:avLst/>
          </a:prstGeom>
          <a:solidFill>
            <a:srgbClr val="76E6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 tranh tự do</a:t>
            </a:r>
            <a:endParaRPr lang="en-US" sz="24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5064918" y="228600"/>
            <a:ext cx="2905125" cy="762000"/>
          </a:xfrm>
          <a:prstGeom prst="flowChartTerminator">
            <a:avLst/>
          </a:prstGeom>
          <a:solidFill>
            <a:srgbClr val="76E6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Danh sách các bức tranh em đã lưu</a:t>
            </a:r>
            <a:endParaRPr lang="en-US" sz="24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50843" y="4095135"/>
            <a:ext cx="2438400" cy="762000"/>
          </a:xfrm>
          <a:prstGeom prst="flowChartTerminator">
            <a:avLst/>
          </a:prstGeom>
          <a:solidFill>
            <a:srgbClr val="76E6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Danh sách chủ đề hình mẫu</a:t>
            </a:r>
            <a:endParaRPr lang="en-US" sz="240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217318" y="990600"/>
            <a:ext cx="1300163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>
            <a:off x="3052762" y="990600"/>
            <a:ext cx="223838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0474" y="3337899"/>
            <a:ext cx="6105525" cy="2510144"/>
          </a:xfrm>
          <a:prstGeom prst="rect">
            <a:avLst/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17480" y="4476135"/>
            <a:ext cx="233364" cy="1168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391275"/>
            <a:ext cx="57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21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37195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599"/>
            <a:ext cx="3401425" cy="255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3962400"/>
            <a:ext cx="63246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1. Các nút số trên màn hình có chức năng gì?</a:t>
            </a:r>
          </a:p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2. Để mở được một hình mẫu, em làm thế nào?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1054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3. Để vào trang tô màu, em nháy chuột vào đâu?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34290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NHÓM ĐÔI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0" y="762000"/>
            <a:ext cx="609600" cy="2209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0" y="6391275"/>
            <a:ext cx="57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4400" y="5867400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43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5" y="3298595"/>
            <a:ext cx="3860517" cy="28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01985"/>
            <a:ext cx="3935733" cy="232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4176877" y="1483469"/>
            <a:ext cx="4789590" cy="685801"/>
            <a:chOff x="3061907" y="1249518"/>
            <a:chExt cx="7404506" cy="490030"/>
          </a:xfrm>
        </p:grpSpPr>
        <p:sp>
          <p:nvSpPr>
            <p:cNvPr id="2" name="Flowchart: Terminator 1"/>
            <p:cNvSpPr/>
            <p:nvPr/>
          </p:nvSpPr>
          <p:spPr>
            <a:xfrm>
              <a:off x="3962400" y="1249518"/>
              <a:ext cx="6504013" cy="490030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Nháy chuột vào một nút số để mở hình mẫu.</a:t>
              </a:r>
            </a:p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2" idx="1"/>
            </p:cNvCxnSpPr>
            <p:nvPr/>
          </p:nvCxnSpPr>
          <p:spPr>
            <a:xfrm flipH="1">
              <a:off x="3061907" y="1494533"/>
              <a:ext cx="900493" cy="976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038600" y="4572001"/>
            <a:ext cx="4927866" cy="685804"/>
            <a:chOff x="3275867" y="2899763"/>
            <a:chExt cx="8922094" cy="531691"/>
          </a:xfrm>
        </p:grpSpPr>
        <p:sp>
          <p:nvSpPr>
            <p:cNvPr id="14" name="Flowchart: Terminator 13"/>
            <p:cNvSpPr/>
            <p:nvPr/>
          </p:nvSpPr>
          <p:spPr>
            <a:xfrm>
              <a:off x="4154558" y="2899763"/>
              <a:ext cx="8043403" cy="531691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Nháy </a:t>
              </a:r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chuột vào </a:t>
              </a:r>
              <a:r>
                <a:rPr lang="en-US" sz="2000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LET’S COLOR </a:t>
              </a:r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để vào trang tô màu</a:t>
              </a:r>
            </a:p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>
              <a:off x="3275867" y="3165609"/>
              <a:ext cx="878691" cy="1072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1380200" y="36384"/>
            <a:ext cx="58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 hình mẫu: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6800" y="6484620"/>
            <a:ext cx="45720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65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/>
          <p:cNvGrpSpPr/>
          <p:nvPr/>
        </p:nvGrpSpPr>
        <p:grpSpPr>
          <a:xfrm>
            <a:off x="1600200" y="1012852"/>
            <a:ext cx="5181600" cy="3900391"/>
            <a:chOff x="1788629" y="304800"/>
            <a:chExt cx="5181600" cy="3900391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629" y="304800"/>
              <a:ext cx="5181600" cy="3900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15198"/>
              <a:ext cx="552450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4866861" y="4038600"/>
            <a:ext cx="1905000" cy="9144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331472" y="4679401"/>
            <a:ext cx="1961356" cy="846961"/>
            <a:chOff x="5125244" y="4115594"/>
            <a:chExt cx="1961356" cy="846961"/>
          </a:xfrm>
        </p:grpSpPr>
        <p:cxnSp>
          <p:nvCxnSpPr>
            <p:cNvPr id="11" name="Straight Arrow Connector 10"/>
            <p:cNvCxnSpPr>
              <a:stCxn id="10" idx="0"/>
            </p:cNvCxnSpPr>
            <p:nvPr/>
          </p:nvCxnSpPr>
          <p:spPr>
            <a:xfrm flipH="1" flipV="1">
              <a:off x="5125244" y="4115594"/>
              <a:ext cx="1294606" cy="44685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53100" y="4562445"/>
              <a:ext cx="133350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Hộp màu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125663" y="3998843"/>
            <a:ext cx="2495550" cy="9144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433306" y="4593124"/>
            <a:ext cx="2724150" cy="971610"/>
            <a:chOff x="704850" y="4191000"/>
            <a:chExt cx="2724150" cy="97161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362200" y="4191000"/>
              <a:ext cx="249238" cy="5715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04850" y="4762500"/>
              <a:ext cx="272415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3. Chọn kiểu màu sắc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rot="5400000" flipH="1" flipV="1">
            <a:off x="-856456" y="4761706"/>
            <a:ext cx="533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05850" y="6467475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 22"/>
          <p:cNvGrpSpPr/>
          <p:nvPr/>
        </p:nvGrpSpPr>
        <p:grpSpPr>
          <a:xfrm>
            <a:off x="6361978" y="1848751"/>
            <a:ext cx="1943274" cy="707886"/>
            <a:chOff x="5148681" y="1371600"/>
            <a:chExt cx="2824818" cy="707886"/>
          </a:xfrm>
        </p:grpSpPr>
        <p:sp>
          <p:nvSpPr>
            <p:cNvPr id="6" name="TextBox 5"/>
            <p:cNvSpPr txBox="1"/>
            <p:nvPr/>
          </p:nvSpPr>
          <p:spPr>
            <a:xfrm>
              <a:off x="6191251" y="1371600"/>
              <a:ext cx="1782248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Công cụ tô màu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Arrow Connector 11"/>
            <p:cNvCxnSpPr>
              <a:stCxn id="6" idx="1"/>
            </p:cNvCxnSpPr>
            <p:nvPr/>
          </p:nvCxnSpPr>
          <p:spPr>
            <a:xfrm flipH="1">
              <a:off x="5148681" y="1725543"/>
              <a:ext cx="1042570" cy="1339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154557" y="4762500"/>
            <a:ext cx="2319959" cy="1245593"/>
            <a:chOff x="3219450" y="4067760"/>
            <a:chExt cx="2319959" cy="1245593"/>
          </a:xfrm>
        </p:grpSpPr>
        <p:sp>
          <p:nvSpPr>
            <p:cNvPr id="20" name="TextBox 19"/>
            <p:cNvSpPr txBox="1"/>
            <p:nvPr/>
          </p:nvSpPr>
          <p:spPr>
            <a:xfrm>
              <a:off x="3219450" y="4913243"/>
              <a:ext cx="231995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Màu đã được chọn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3830638" y="4067760"/>
              <a:ext cx="360362" cy="93289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5912954" y="2074020"/>
            <a:ext cx="552450" cy="9739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189179" y="4679401"/>
            <a:ext cx="2551905" cy="846960"/>
            <a:chOff x="5125245" y="4115595"/>
            <a:chExt cx="2551905" cy="846960"/>
          </a:xfrm>
        </p:grpSpPr>
        <p:sp>
          <p:nvSpPr>
            <p:cNvPr id="40" name="TextBox 39"/>
            <p:cNvSpPr txBox="1"/>
            <p:nvPr/>
          </p:nvSpPr>
          <p:spPr>
            <a:xfrm>
              <a:off x="5753100" y="4562445"/>
              <a:ext cx="192405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2. Chọn màu tô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1" name="Straight Arrow Connector 40"/>
            <p:cNvCxnSpPr>
              <a:stCxn id="40" idx="0"/>
            </p:cNvCxnSpPr>
            <p:nvPr/>
          </p:nvCxnSpPr>
          <p:spPr>
            <a:xfrm flipH="1" flipV="1">
              <a:off x="5125245" y="4115595"/>
              <a:ext cx="1589880" cy="44685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6331472" y="1848751"/>
            <a:ext cx="2569881" cy="707886"/>
            <a:chOff x="5236329" y="1371600"/>
            <a:chExt cx="3335378" cy="707886"/>
          </a:xfrm>
        </p:grpSpPr>
        <p:sp>
          <p:nvSpPr>
            <p:cNvPr id="43" name="TextBox 42"/>
            <p:cNvSpPr txBox="1"/>
            <p:nvPr/>
          </p:nvSpPr>
          <p:spPr>
            <a:xfrm>
              <a:off x="6191251" y="1371600"/>
              <a:ext cx="2380456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1. Chọn công cụ tô màu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Straight Arrow Connector 43"/>
            <p:cNvCxnSpPr>
              <a:stCxn id="43" idx="1"/>
            </p:cNvCxnSpPr>
            <p:nvPr/>
          </p:nvCxnSpPr>
          <p:spPr>
            <a:xfrm flipH="1">
              <a:off x="5236329" y="1725543"/>
              <a:ext cx="954921" cy="16907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8101" y="2119939"/>
            <a:ext cx="2784631" cy="1766647"/>
            <a:chOff x="990599" y="4521742"/>
            <a:chExt cx="4806112" cy="959672"/>
          </a:xfrm>
        </p:grpSpPr>
        <p:cxnSp>
          <p:nvCxnSpPr>
            <p:cNvPr id="46" name="Straight Arrow Connector 45"/>
            <p:cNvCxnSpPr>
              <a:stCxn id="47" idx="3"/>
            </p:cNvCxnSpPr>
            <p:nvPr/>
          </p:nvCxnSpPr>
          <p:spPr>
            <a:xfrm flipV="1">
              <a:off x="3456537" y="4521742"/>
              <a:ext cx="2340174" cy="6002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90599" y="4762500"/>
              <a:ext cx="2465938" cy="7189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4. Nháy chuột vào vùng tranh cần tô màu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476789" y="4562353"/>
            <a:ext cx="2724150" cy="971610"/>
            <a:chOff x="704850" y="4191000"/>
            <a:chExt cx="2724150" cy="97161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2362200" y="4191000"/>
              <a:ext cx="249238" cy="5715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04850" y="4762500"/>
              <a:ext cx="272415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Kiểu màu sắc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1" name="TextBox 1040"/>
          <p:cNvSpPr txBox="1"/>
          <p:nvPr/>
        </p:nvSpPr>
        <p:spPr>
          <a:xfrm>
            <a:off x="896731" y="228600"/>
            <a:ext cx="48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bước tô màu: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10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96" y="1683259"/>
            <a:ext cx="4800600" cy="35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16996" y="782546"/>
            <a:ext cx="2438400" cy="1038960"/>
            <a:chOff x="5116996" y="782546"/>
            <a:chExt cx="2438400" cy="1038960"/>
          </a:xfrm>
        </p:grpSpPr>
        <p:sp>
          <p:nvSpPr>
            <p:cNvPr id="6" name="Flowchart: Terminator 5"/>
            <p:cNvSpPr/>
            <p:nvPr/>
          </p:nvSpPr>
          <p:spPr>
            <a:xfrm>
              <a:off x="5116996" y="782546"/>
              <a:ext cx="2438400" cy="762000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1.  Nháy chuột vào đây</a:t>
              </a:r>
              <a:endParaRPr lang="en-US" sz="2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Straight Arrow Connector 4"/>
            <p:cNvCxnSpPr>
              <a:stCxn id="6" idx="2"/>
            </p:cNvCxnSpPr>
            <p:nvPr/>
          </p:nvCxnSpPr>
          <p:spPr>
            <a:xfrm flipH="1">
              <a:off x="5955196" y="1544546"/>
              <a:ext cx="381000" cy="27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96" y="4546325"/>
            <a:ext cx="4800600" cy="73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54796" y="5112026"/>
            <a:ext cx="4191000" cy="1143000"/>
            <a:chOff x="2754796" y="5112026"/>
            <a:chExt cx="4191000" cy="1143000"/>
          </a:xfrm>
        </p:grpSpPr>
        <p:sp>
          <p:nvSpPr>
            <p:cNvPr id="13" name="Flowchart: Terminator 12"/>
            <p:cNvSpPr/>
            <p:nvPr/>
          </p:nvSpPr>
          <p:spPr>
            <a:xfrm>
              <a:off x="3288196" y="5493026"/>
              <a:ext cx="3657600" cy="762000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400" b="1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Nháy chuột vào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Save</a:t>
              </a:r>
              <a:endParaRPr lang="en-US" sz="2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754796" y="5112026"/>
              <a:ext cx="533400" cy="7939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09600" y="304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 bài vẽ: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924800" y="5791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5334000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437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81909"/>
            <a:ext cx="38004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81000" y="45720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smtClean="0">
                <a:ln>
                  <a:solidFill>
                    <a:srgbClr val="C00000"/>
                  </a:solidFill>
                </a:ln>
              </a:rPr>
              <a:t> </a:t>
            </a:r>
            <a:r>
              <a:rPr lang="en-US" sz="3600" smtClean="0">
                <a:ln>
                  <a:solidFill>
                    <a:srgbClr val="C00000"/>
                  </a:solidFill>
                </a:ln>
                <a:solidFill>
                  <a:srgbClr val="0000FF"/>
                </a:solidFill>
              </a:rPr>
              <a:t>Thoát khỏi phần mềm: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76200" y="1232452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80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Nhấn đồng thời hai  phím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Alt + F4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43" y="1981200"/>
            <a:ext cx="9318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280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: Trở về trang danh sách chủ đề hình mẫu-&gt; chọn EXIT 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391275"/>
            <a:ext cx="57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5638800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5019675" y="3048000"/>
            <a:ext cx="7620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9507" y="1073848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HƯỚNG DẪN VỀ NHÀ: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9050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Ôn lại cách tô màu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Mỗi nhóm chuẩn bị vẽ ra giấy một bức tranh theo chủ đề “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Quê hương em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” để tiết sau thực hành trên phần mềm Crayola Art.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2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lollipop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3147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lollipop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lollipop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7150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 descr="lollipop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75640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6096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H"/>
              </a:rPr>
              <a:t>Xin ch©n thµnh c¶m ¬n </a:t>
            </a: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609600" y="3810000"/>
            <a:ext cx="792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H"/>
              </a:rPr>
              <a:t>C¸c thÇy c« gi¸o vµ c¸c em häc sinh !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fani HeavyH"/>
            </a:endParaRPr>
          </a:p>
        </p:txBody>
      </p:sp>
    </p:spTree>
    <p:extLst>
      <p:ext uri="{BB962C8B-B14F-4D97-AF65-F5344CB8AC3E}">
        <p14:creationId xmlns:p14="http://schemas.microsoft.com/office/powerpoint/2010/main" val="264993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69" grpId="1" animBg="1"/>
      <p:bldP spid="15370" grpId="0" animBg="1"/>
      <p:bldP spid="1537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72" y="1143000"/>
            <a:ext cx="51610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39" y="1075264"/>
            <a:ext cx="2576512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84" y="1064465"/>
            <a:ext cx="2605964" cy="259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88" y="3427734"/>
            <a:ext cx="5160560" cy="312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268" y="0"/>
            <a:ext cx="3962400" cy="89473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cap="all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Ô CỬA BÍ MẬT</a:t>
            </a:r>
            <a:endParaRPr lang="en-US" b="1" cap="all">
              <a:ln w="9000" cmpd="sng">
                <a:solidFill>
                  <a:srgbClr val="C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24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flipH="1">
            <a:off x="7543800" y="5592673"/>
            <a:ext cx="838200" cy="533400"/>
          </a:xfrm>
          <a:prstGeom prst="leftArrow">
            <a:avLst>
              <a:gd name="adj1" fmla="val 50000"/>
              <a:gd name="adj2" fmla="val 249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221837" y="6144835"/>
            <a:ext cx="838200" cy="533400"/>
          </a:xfrm>
          <a:prstGeom prst="leftArrow">
            <a:avLst>
              <a:gd name="adj1" fmla="val 50000"/>
              <a:gd name="adj2" fmla="val 249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3648542" y="-438911"/>
            <a:ext cx="2590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" name="Oval 1"/>
          <p:cNvSpPr/>
          <p:nvPr/>
        </p:nvSpPr>
        <p:spPr>
          <a:xfrm>
            <a:off x="282854" y="4796008"/>
            <a:ext cx="457200" cy="40011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2854" y="3281892"/>
            <a:ext cx="876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Nháy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chuột phải vào biểu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         rồi chọn OPEN </a:t>
            </a:r>
            <a:endParaRPr lang="en-US" sz="2800" b="1"/>
          </a:p>
        </p:txBody>
      </p:sp>
      <p:sp>
        <p:nvSpPr>
          <p:cNvPr id="21" name="Rectangle 20"/>
          <p:cNvSpPr/>
          <p:nvPr/>
        </p:nvSpPr>
        <p:spPr>
          <a:xfrm>
            <a:off x="282854" y="3978971"/>
            <a:ext cx="894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Nháy chuột vào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          rồi nhấn phím Enter</a:t>
            </a:r>
            <a:endParaRPr lang="en-US" sz="2800" b="1"/>
          </a:p>
        </p:txBody>
      </p:sp>
      <p:sp>
        <p:nvSpPr>
          <p:cNvPr id="19" name="Rectangle 18"/>
          <p:cNvSpPr/>
          <p:nvPr/>
        </p:nvSpPr>
        <p:spPr>
          <a:xfrm>
            <a:off x="313334" y="2497062"/>
            <a:ext cx="6670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Nháy đúp chuột vào </a:t>
            </a:r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              </a:t>
            </a:r>
            <a:endParaRPr lang="en-US" sz="2800" b="1"/>
          </a:p>
        </p:txBody>
      </p:sp>
      <p:sp>
        <p:nvSpPr>
          <p:cNvPr id="17" name="Rectangle 16"/>
          <p:cNvSpPr/>
          <p:nvPr/>
        </p:nvSpPr>
        <p:spPr>
          <a:xfrm>
            <a:off x="313334" y="4672898"/>
            <a:ext cx="313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Tất cả các ý trên</a:t>
            </a:r>
            <a:endParaRPr lang="en-US" sz="2800" b="1"/>
          </a:p>
        </p:txBody>
      </p:sp>
      <p:sp>
        <p:nvSpPr>
          <p:cNvPr id="13" name="TextBox 12"/>
          <p:cNvSpPr txBox="1"/>
          <p:nvPr/>
        </p:nvSpPr>
        <p:spPr>
          <a:xfrm>
            <a:off x="1363524" y="1722419"/>
            <a:ext cx="694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Để khởi động phần mềm Paint, bạn sẽ: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2435447"/>
            <a:ext cx="5715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3135506"/>
            <a:ext cx="5715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3226201"/>
            <a:ext cx="5715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940543"/>
            <a:ext cx="5715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33" y="0"/>
            <a:ext cx="2267066" cy="121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85" y="-39697"/>
            <a:ext cx="2348230" cy="127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53" y="5551700"/>
            <a:ext cx="2351647" cy="12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0833"/>
            <a:ext cx="2548037" cy="13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831225" y="5007064"/>
            <a:ext cx="2305050" cy="947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Sai rồi 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22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376308" y="6172007"/>
            <a:ext cx="940940" cy="508774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175908" y="1725664"/>
            <a:ext cx="6858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smtClean="0"/>
              <a:t>Hãy chỉ ra công cụ tô màu trong các công cụ dưới đây?</a:t>
            </a:r>
            <a:endParaRPr lang="en-US" sz="2800" b="1" i="1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4174248" y="-381000"/>
            <a:ext cx="1143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0" b="1">
                <a:solidFill>
                  <a:srgbClr val="FF7C80"/>
                </a:solidFill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" y="2591"/>
            <a:ext cx="2267066" cy="121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11" y="-37106"/>
            <a:ext cx="2348230" cy="127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77" y="5586572"/>
            <a:ext cx="2351647" cy="12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" y="5483424"/>
            <a:ext cx="2548037" cy="13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32" y="3282480"/>
            <a:ext cx="946149" cy="791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03" y="3281485"/>
            <a:ext cx="844776" cy="792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72" y="3281485"/>
            <a:ext cx="822061" cy="752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3841" y="431214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1490" y="431214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1657" y="431214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251" y="4312147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92" y="3321887"/>
            <a:ext cx="844776" cy="751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375932" y="4312147"/>
            <a:ext cx="828734" cy="707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5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3945194" y="-507546"/>
            <a:ext cx="10668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46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291499" y="6087323"/>
            <a:ext cx="1231771" cy="611917"/>
          </a:xfrm>
          <a:prstGeom prst="leftArrow">
            <a:avLst>
              <a:gd name="adj1" fmla="val 50000"/>
              <a:gd name="adj2" fmla="val 53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835742" y="1831493"/>
            <a:ext cx="76733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hãy sắp lại thứ tự các câu sau để được các bước tô màu đúng?</a:t>
            </a:r>
            <a:endParaRPr lang="en-US" sz="32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835742" y="2933982"/>
            <a:ext cx="7048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 Nháy chuột vào vùng muốn tô.</a:t>
            </a:r>
            <a:endParaRPr lang="en-US" sz="3000" b="1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835742" y="3779939"/>
            <a:ext cx="67818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 Chọn màu tô trong hộp màu</a:t>
            </a:r>
            <a:endParaRPr lang="en-US" sz="3000" b="1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5742" y="4510666"/>
            <a:ext cx="8155858" cy="1015663"/>
            <a:chOff x="835742" y="4510666"/>
            <a:chExt cx="6019800" cy="1015663"/>
          </a:xfrm>
        </p:grpSpPr>
        <p:sp>
          <p:nvSpPr>
            <p:cNvPr id="19462" name="Text Box 7"/>
            <p:cNvSpPr txBox="1">
              <a:spLocks noChangeArrowheads="1"/>
            </p:cNvSpPr>
            <p:nvPr/>
          </p:nvSpPr>
          <p:spPr bwMode="auto">
            <a:xfrm>
              <a:off x="835742" y="4510666"/>
              <a:ext cx="6019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>
                <a:spcBef>
                  <a:spcPct val="50000"/>
                </a:spcBef>
              </a:pPr>
              <a:r>
                <a:rPr lang="en-US" sz="3000" b="1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C. Chọn công cụ tô màu         trong hộp công cụ</a:t>
              </a:r>
              <a:endParaRPr lang="en-US" sz="3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593" y="4510666"/>
              <a:ext cx="420199" cy="4889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07923" y="5299586"/>
            <a:ext cx="647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tự sắp xếp đúng:  C – B - A </a:t>
            </a:r>
            <a:endParaRPr lang="en-US" sz="3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8871" y="2938208"/>
            <a:ext cx="8077200" cy="1015663"/>
            <a:chOff x="835742" y="4510666"/>
            <a:chExt cx="6019800" cy="1015663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835742" y="4510666"/>
              <a:ext cx="60198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>
                <a:spcBef>
                  <a:spcPct val="50000"/>
                </a:spcBef>
              </a:pPr>
              <a:r>
                <a:rPr lang="en-US" sz="3000" b="1" smtClean="0">
                  <a:solidFill>
                    <a:srgbClr val="D60093"/>
                  </a:solidFill>
                  <a:latin typeface="Times New Roman" pitchFamily="18" charset="0"/>
                  <a:cs typeface="Times New Roman" pitchFamily="18" charset="0"/>
                </a:rPr>
                <a:t>C. Chọn công cụ tô màu         trong hộp công cụ</a:t>
              </a:r>
              <a:endParaRPr lang="en-US" sz="3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094" y="4525065"/>
              <a:ext cx="459663" cy="493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61657" y="4478135"/>
            <a:ext cx="70485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 Nháy chuột vào vùng muốn tô.</a:t>
            </a:r>
            <a:endParaRPr lang="en-US" sz="3000" b="1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0"/>
            <a:ext cx="1963388" cy="105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35" y="-39697"/>
            <a:ext cx="2033680" cy="110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65" y="5815862"/>
            <a:ext cx="2036640" cy="11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" y="5771197"/>
            <a:ext cx="2206723" cy="119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77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/>
      <p:bldP spid="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655519" y="381000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  <a:endParaRPr lang="en-US" sz="3600" b="1" kern="10" dirty="0">
              <a:ln w="12700">
                <a:solidFill>
                  <a:srgbClr val="CC0066"/>
                </a:solidFill>
                <a:round/>
                <a:headEnd/>
                <a:tailEnd/>
              </a:ln>
              <a:solidFill>
                <a:srgbClr val="5F009A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52400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Làm quen với phần mềm Crayola Art.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Biết sử dụng công cụ có sẵn để tô màu những bức tranh theo chủ đề cụ thể.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Rèn luyện kĩ năng tô màu cho bức tranh.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026" y="71881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NHÓM ĐÔI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905000"/>
            <a:ext cx="693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1. Phần mềm Crayola Art giúp em làm gì?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2. Phần mềm có đặc điểm gì?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0" y="1981200"/>
            <a:ext cx="6705600" cy="3122205"/>
            <a:chOff x="1524000" y="1981200"/>
            <a:chExt cx="6705600" cy="3122205"/>
          </a:xfrm>
        </p:grpSpPr>
        <p:grpSp>
          <p:nvGrpSpPr>
            <p:cNvPr id="10" name="Group 9"/>
            <p:cNvGrpSpPr/>
            <p:nvPr/>
          </p:nvGrpSpPr>
          <p:grpSpPr>
            <a:xfrm>
              <a:off x="1524000" y="1981200"/>
              <a:ext cx="6705600" cy="3122205"/>
              <a:chOff x="1905000" y="1752599"/>
              <a:chExt cx="6705600" cy="312220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05000" y="1752599"/>
                <a:ext cx="3276600" cy="3122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638800" y="3276600"/>
                <a:ext cx="2971800" cy="83099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latin typeface="Times New Roman" pitchFamily="18" charset="0"/>
                    <a:cs typeface="Times New Roman" pitchFamily="18" charset="0"/>
                  </a:rPr>
                  <a:t>Biểu tượng phần mềm Crayola Art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rot="10800000" flipV="1">
              <a:off x="3733800" y="3920699"/>
              <a:ext cx="1524000" cy="42270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6391275"/>
            <a:ext cx="571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5638800"/>
            <a:ext cx="438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971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90600" y="840547"/>
            <a:ext cx="571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Khởi động phần mềm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7200" y="1664211"/>
            <a:ext cx="8458200" cy="461963"/>
            <a:chOff x="240" y="1104"/>
            <a:chExt cx="5328" cy="291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912" y="1104"/>
              <a:ext cx="465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Nháy đúp chuột vào biểu tượng         .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40" y="1104"/>
              <a:ext cx="10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u="sng">
                  <a:latin typeface="Times New Roman" pitchFamily="18" charset="0"/>
                  <a:cs typeface="Times New Roman" pitchFamily="18" charset="0"/>
                </a:rPr>
                <a:t>Cách 1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57200" y="2350261"/>
            <a:ext cx="876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Nháy chuột để chọn biểu tượng              rồi nhấn phím </a:t>
            </a:r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70452" y="3124199"/>
            <a:ext cx="8444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>
                <a:latin typeface="Times New Roman" pitchFamily="18" charset="0"/>
                <a:cs typeface="Times New Roman" pitchFamily="18" charset="0"/>
              </a:rPr>
              <a:t>Cách 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Nháy chuột phải vào biểu tượng               rồi chọn </a:t>
            </a:r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OPEN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57" y="1525286"/>
            <a:ext cx="529815" cy="6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57" y="2280649"/>
            <a:ext cx="529815" cy="6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56" y="2984976"/>
            <a:ext cx="529815" cy="6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2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49&quot;&gt;&lt;/object&gt;&lt;object type=&quot;2&quot; unique_id=&quot;10050&quot;&gt;&lt;object type=&quot;3&quot; unique_id=&quot;10051&quot;&gt;&lt;property id=&quot;20148&quot; value=&quot;5&quot;/&gt;&lt;property id=&quot;20300&quot; value=&quot;Slide 1&quot;/&gt;&lt;property id=&quot;20307&quot; value=&quot;257&quot;/&gt;&lt;/object&gt;&lt;object type=&quot;3&quot; unique_id=&quot;10052&quot;&gt;&lt;property id=&quot;20148&quot; value=&quot;5&quot;/&gt;&lt;property id=&quot;20300&quot; value=&quot;Slide 2&quot;/&gt;&lt;property id=&quot;20307&quot; value=&quot;256&quot;/&gt;&lt;/object&gt;&lt;object type=&quot;3&quot; unique_id=&quot;10053&quot;&gt;&lt;property id=&quot;20148&quot; value=&quot;5&quot;/&gt;&lt;property id=&quot;20300&quot; value=&quot;Slide 7&quot;/&gt;&lt;property id=&quot;20307&quot; value=&quot;258&quot;/&gt;&lt;/object&gt;&lt;object type=&quot;3&quot; unique_id=&quot;10056&quot;&gt;&lt;property id=&quot;20148&quot; value=&quot;5&quot;/&gt;&lt;property id=&quot;20300&quot; value=&quot;Slide 18&quot;/&gt;&lt;property id=&quot;20307&quot; value=&quot;261&quot;/&gt;&lt;/object&gt;&lt;object type=&quot;3&quot; unique_id=&quot;12058&quot;&gt;&lt;property id=&quot;20148&quot; value=&quot;5&quot;/&gt;&lt;property id=&quot;20300&quot; value=&quot;Slide 3&quot;/&gt;&lt;property id=&quot;20307&quot; value=&quot;263&quot;/&gt;&lt;/object&gt;&lt;object type=&quot;3&quot; unique_id=&quot;12059&quot;&gt;&lt;property id=&quot;20148&quot; value=&quot;5&quot;/&gt;&lt;property id=&quot;20300&quot; value=&quot;Slide 4&quot;/&gt;&lt;property id=&quot;20307&quot; value=&quot;264&quot;/&gt;&lt;/object&gt;&lt;object type=&quot;3&quot; unique_id=&quot;12060&quot;&gt;&lt;property id=&quot;20148&quot; value=&quot;5&quot;/&gt;&lt;property id=&quot;20300&quot; value=&quot;Slide 5&quot;/&gt;&lt;property id=&quot;20307&quot; value=&quot;265&quot;/&gt;&lt;/object&gt;&lt;object type=&quot;3&quot; unique_id=&quot;12184&quot;&gt;&lt;property id=&quot;20148&quot; value=&quot;5&quot;/&gt;&lt;property id=&quot;20300&quot; value=&quot;Slide 8&quot;/&gt;&lt;property id=&quot;20307&quot; value=&quot;266&quot;/&gt;&lt;/object&gt;&lt;object type=&quot;3&quot; unique_id=&quot;12263&quot;&gt;&lt;property id=&quot;20148&quot; value=&quot;5&quot;/&gt;&lt;property id=&quot;20300&quot; value=&quot;Slide 10&quot;/&gt;&lt;property id=&quot;20307&quot; value=&quot;267&quot;/&gt;&lt;/object&gt;&lt;object type=&quot;3&quot; unique_id=&quot;12264&quot;&gt;&lt;property id=&quot;20148&quot; value=&quot;5&quot;/&gt;&lt;property id=&quot;20300&quot; value=&quot;Slide 11&quot;/&gt;&lt;property id=&quot;20307&quot; value=&quot;268&quot;/&gt;&lt;/object&gt;&lt;object type=&quot;3&quot; unique_id=&quot;12356&quot;&gt;&lt;property id=&quot;20148&quot; value=&quot;5&quot;/&gt;&lt;property id=&quot;20300&quot; value=&quot;Slide 15&quot;/&gt;&lt;property id=&quot;20307&quot; value=&quot;270&quot;/&gt;&lt;/object&gt;&lt;object type=&quot;3&quot; unique_id=&quot;12476&quot;&gt;&lt;property id=&quot;20148&quot; value=&quot;5&quot;/&gt;&lt;property id=&quot;20300&quot; value=&quot;Slide 16&quot;/&gt;&lt;property id=&quot;20307&quot; value=&quot;271&quot;/&gt;&lt;/object&gt;&lt;object type=&quot;3&quot; unique_id=&quot;13286&quot;&gt;&lt;property id=&quot;20148&quot; value=&quot;5&quot;/&gt;&lt;property id=&quot;20300&quot; value=&quot;Slide 19&quot;/&gt;&lt;property id=&quot;20307&quot; value=&quot;273&quot;/&gt;&lt;/object&gt;&lt;object type=&quot;3&quot; unique_id=&quot;13287&quot;&gt;&lt;property id=&quot;20148&quot; value=&quot;5&quot;/&gt;&lt;property id=&quot;20300&quot; value=&quot;Slide 6&quot;/&gt;&lt;property id=&quot;20307&quot; value=&quot;274&quot;/&gt;&lt;/object&gt;&lt;object type=&quot;3&quot; unique_id=&quot;13288&quot;&gt;&lt;property id=&quot;20148&quot; value=&quot;5&quot;/&gt;&lt;property id=&quot;20300&quot; value=&quot;Slide 17&quot;/&gt;&lt;property id=&quot;20307&quot; value=&quot;275&quot;/&gt;&lt;/object&gt;&lt;object type=&quot;3&quot; unique_id=&quot;13355&quot;&gt;&lt;property id=&quot;20148&quot; value=&quot;5&quot;/&gt;&lt;property id=&quot;20300&quot; value=&quot;Slide 12&quot;/&gt;&lt;property id=&quot;20307&quot; value=&quot;276&quot;/&gt;&lt;/object&gt;&lt;object type=&quot;3&quot; unique_id=&quot;13356&quot;&gt;&lt;property id=&quot;20148&quot; value=&quot;5&quot;/&gt;&lt;property id=&quot;20300&quot; value=&quot;Slide 13&quot;/&gt;&lt;property id=&quot;20307&quot; value=&quot;277&quot;/&gt;&lt;/object&gt;&lt;object type=&quot;3&quot; unique_id=&quot;13357&quot;&gt;&lt;property id=&quot;20148&quot; value=&quot;5&quot;/&gt;&lt;property id=&quot;20300&quot; value=&quot;Slide 14&quot;/&gt;&lt;property id=&quot;20307&quot; value=&quot;278&quot;/&gt;&lt;/object&gt;&lt;object type=&quot;3&quot; unique_id=&quot;13421&quot;&gt;&lt;property id=&quot;20148&quot; value=&quot;5&quot;/&gt;&lt;property id=&quot;20300&quot; value=&quot;Slide 9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567</Words>
  <Application>Microsoft Office PowerPoint</Application>
  <PresentationFormat>On-screen Show (4:3)</PresentationFormat>
  <Paragraphs>79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98</cp:revision>
  <dcterms:created xsi:type="dcterms:W3CDTF">2018-11-14T08:31:43Z</dcterms:created>
  <dcterms:modified xsi:type="dcterms:W3CDTF">2021-01-05T03:40:18Z</dcterms:modified>
</cp:coreProperties>
</file>